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9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4327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41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661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2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66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8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4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5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1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3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0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6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2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E0B69-6B9C-4BA8-B2C8-7EA0998418D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3DFF55-1646-409F-82D2-9CB87CE6E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9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AINA ZA MANENO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NOMINO-AINA ZA NOMINO.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Kazi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Ziada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Tambua</a:t>
            </a:r>
            <a:r>
              <a:rPr lang="en-US" dirty="0" smtClean="0"/>
              <a:t>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kwenye</a:t>
            </a:r>
            <a:r>
              <a:rPr lang="en-US" dirty="0" smtClean="0"/>
              <a:t> </a:t>
            </a:r>
            <a:r>
              <a:rPr lang="en-US" dirty="0" err="1" smtClean="0"/>
              <a:t>mifano</a:t>
            </a:r>
            <a:r>
              <a:rPr lang="en-US" dirty="0" smtClean="0"/>
              <a:t> </a:t>
            </a:r>
            <a:r>
              <a:rPr lang="en-US" dirty="0" err="1" smtClean="0"/>
              <a:t>ifuatayo</a:t>
            </a:r>
            <a:r>
              <a:rPr lang="en-US" dirty="0" smtClean="0"/>
              <a:t>;</a:t>
            </a:r>
          </a:p>
          <a:p>
            <a:r>
              <a:rPr lang="en-US" dirty="0" smtClean="0"/>
              <a:t>1.sukari</a:t>
            </a:r>
          </a:p>
          <a:p>
            <a:r>
              <a:rPr lang="en-US" dirty="0" smtClean="0"/>
              <a:t>2.utukufu</a:t>
            </a:r>
          </a:p>
          <a:p>
            <a:r>
              <a:rPr lang="en-US" dirty="0" smtClean="0"/>
              <a:t>3.kucheza</a:t>
            </a:r>
          </a:p>
          <a:p>
            <a:r>
              <a:rPr lang="en-US" dirty="0" smtClean="0"/>
              <a:t>4.embe</a:t>
            </a:r>
          </a:p>
          <a:p>
            <a:r>
              <a:rPr lang="en-US" dirty="0" smtClean="0"/>
              <a:t>5.kifaransa</a:t>
            </a:r>
          </a:p>
          <a:p>
            <a:r>
              <a:rPr lang="en-US" dirty="0" smtClean="0"/>
              <a:t>6.Zanzibar</a:t>
            </a:r>
          </a:p>
          <a:p>
            <a:r>
              <a:rPr lang="en-US" dirty="0" smtClean="0"/>
              <a:t>7.kikosi cha </a:t>
            </a:r>
            <a:r>
              <a:rPr lang="en-US" dirty="0" err="1" smtClean="0"/>
              <a:t>askari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23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NOMINO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neno</a:t>
            </a:r>
            <a:r>
              <a:rPr lang="en-US" dirty="0" smtClean="0"/>
              <a:t> </a:t>
            </a:r>
            <a:r>
              <a:rPr lang="en-US" dirty="0" err="1" smtClean="0"/>
              <a:t>litumiwalo</a:t>
            </a:r>
            <a:r>
              <a:rPr lang="en-US" dirty="0" smtClean="0"/>
              <a:t> </a:t>
            </a:r>
            <a:r>
              <a:rPr lang="en-US" dirty="0" err="1" smtClean="0"/>
              <a:t>kumtaja</a:t>
            </a:r>
            <a:r>
              <a:rPr lang="en-US" dirty="0" smtClean="0"/>
              <a:t> </a:t>
            </a:r>
            <a:r>
              <a:rPr lang="en-US" dirty="0" err="1" smtClean="0"/>
              <a:t>mtu,hali,kitu</a:t>
            </a:r>
            <a:r>
              <a:rPr lang="en-US" dirty="0"/>
              <a:t> </a:t>
            </a:r>
            <a:r>
              <a:rPr lang="en-US" dirty="0" smtClean="0"/>
              <a:t>au </a:t>
            </a:r>
            <a:r>
              <a:rPr lang="en-US" dirty="0" err="1" smtClean="0"/>
              <a:t>jambo</a:t>
            </a:r>
            <a:r>
              <a:rPr lang="en-US" dirty="0" smtClean="0"/>
              <a:t> </a:t>
            </a:r>
            <a:r>
              <a:rPr lang="en-US" dirty="0" err="1" smtClean="0"/>
              <a:t>Fulani.Nomino</a:t>
            </a:r>
            <a:r>
              <a:rPr lang="en-US" dirty="0" smtClean="0"/>
              <a:t> </a:t>
            </a:r>
            <a:r>
              <a:rPr lang="en-US" dirty="0" err="1" smtClean="0"/>
              <a:t>husaidia</a:t>
            </a:r>
            <a:r>
              <a:rPr lang="en-US" dirty="0" smtClean="0"/>
              <a:t> </a:t>
            </a:r>
            <a:r>
              <a:rPr lang="en-US" dirty="0" err="1" smtClean="0"/>
              <a:t>kutofautisha</a:t>
            </a:r>
            <a:r>
              <a:rPr lang="en-US" dirty="0" smtClean="0"/>
              <a:t> </a:t>
            </a:r>
            <a:r>
              <a:rPr lang="en-US" dirty="0" err="1" smtClean="0"/>
              <a:t>mtu</a:t>
            </a:r>
            <a:r>
              <a:rPr lang="en-US" dirty="0" smtClean="0"/>
              <a:t> Fulani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mwenzake,mahali</a:t>
            </a:r>
            <a:r>
              <a:rPr lang="en-US" dirty="0" smtClean="0"/>
              <a:t> </a:t>
            </a:r>
            <a:r>
              <a:rPr lang="en-US" dirty="0" err="1" smtClean="0"/>
              <a:t>mbalimbali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hata</a:t>
            </a:r>
            <a:r>
              <a:rPr lang="en-US" dirty="0" smtClean="0"/>
              <a:t> </a:t>
            </a:r>
            <a:r>
              <a:rPr lang="en-US" dirty="0" err="1" smtClean="0"/>
              <a:t>vitu</a:t>
            </a:r>
            <a:r>
              <a:rPr lang="en-US" dirty="0" smtClean="0"/>
              <a:t> </a:t>
            </a:r>
            <a:r>
              <a:rPr lang="en-US" dirty="0" err="1" smtClean="0"/>
              <a:t>tofauti</a:t>
            </a:r>
            <a:r>
              <a:rPr lang="en-US" dirty="0" smtClean="0"/>
              <a:t> </a:t>
            </a:r>
            <a:r>
              <a:rPr lang="en-US" dirty="0" err="1" smtClean="0"/>
              <a:t>tofauti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9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omino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pekee</a:t>
            </a:r>
            <a:endParaRPr lang="en-US" dirty="0" smtClean="0"/>
          </a:p>
          <a:p>
            <a:r>
              <a:rPr lang="en-US" dirty="0" smtClean="0"/>
              <a:t>2.Nomino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makundi</a:t>
            </a:r>
            <a:endParaRPr lang="en-US" dirty="0" smtClean="0"/>
          </a:p>
          <a:p>
            <a:r>
              <a:rPr lang="en-US" dirty="0" smtClean="0"/>
              <a:t>3.Nomino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wingi</a:t>
            </a:r>
            <a:endParaRPr lang="en-US" dirty="0" smtClean="0"/>
          </a:p>
          <a:p>
            <a:r>
              <a:rPr lang="en-US" dirty="0" smtClean="0"/>
              <a:t>4.Nomino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kitenzi</a:t>
            </a:r>
            <a:r>
              <a:rPr lang="en-US" dirty="0" smtClean="0"/>
              <a:t> </a:t>
            </a:r>
            <a:r>
              <a:rPr lang="en-US" dirty="0" err="1" smtClean="0"/>
              <a:t>jina</a:t>
            </a:r>
            <a:r>
              <a:rPr lang="en-US" dirty="0" smtClean="0"/>
              <a:t> </a:t>
            </a:r>
          </a:p>
          <a:p>
            <a:r>
              <a:rPr lang="en-US" dirty="0" smtClean="0"/>
              <a:t>5.Nomino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kawaida</a:t>
            </a:r>
            <a:endParaRPr lang="en-US" dirty="0" smtClean="0"/>
          </a:p>
          <a:p>
            <a:r>
              <a:rPr lang="en-US" dirty="0" smtClean="0"/>
              <a:t>6.Nomino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dhahania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pekee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Mfano;Mto</a:t>
            </a:r>
            <a:r>
              <a:rPr lang="en-US" dirty="0" smtClean="0"/>
              <a:t> </a:t>
            </a:r>
            <a:r>
              <a:rPr lang="en-US" dirty="0" err="1" smtClean="0"/>
              <a:t>Nile,Lagos</a:t>
            </a:r>
            <a:r>
              <a:rPr lang="en-US" dirty="0" smtClean="0"/>
              <a:t> </a:t>
            </a:r>
            <a:r>
              <a:rPr lang="en-US" dirty="0" err="1" smtClean="0"/>
              <a:t>n.k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32" y="2625969"/>
            <a:ext cx="3030476" cy="294249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348" y="2497015"/>
            <a:ext cx="2859698" cy="282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wingi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Mfano;Marashi,Maji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314223"/>
            <a:ext cx="2593404" cy="246812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463" y="2039814"/>
            <a:ext cx="4161692" cy="331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6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dhahania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mfano;mapenzi,chuki,uvivu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69" y="2434431"/>
            <a:ext cx="2874046" cy="287612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338" y="2180492"/>
            <a:ext cx="3727940" cy="325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76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Kitenzi</a:t>
            </a:r>
            <a:r>
              <a:rPr lang="en-US" dirty="0" smtClean="0"/>
              <a:t> </a:t>
            </a:r>
            <a:r>
              <a:rPr lang="en-US" dirty="0" err="1" smtClean="0"/>
              <a:t>jina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mfano;kuimba,kulia,kuomba</a:t>
            </a:r>
            <a:r>
              <a:rPr lang="en-US" dirty="0" smtClean="0"/>
              <a:t> </a:t>
            </a:r>
            <a:r>
              <a:rPr lang="en-US" dirty="0" err="1" smtClean="0"/>
              <a:t>n.k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030" y="2625969"/>
            <a:ext cx="3528646" cy="2579077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948" y="3001108"/>
            <a:ext cx="2601790" cy="220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9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makundi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mfano;bunda</a:t>
            </a:r>
            <a:r>
              <a:rPr lang="en-US" dirty="0" smtClean="0"/>
              <a:t> la </a:t>
            </a:r>
            <a:r>
              <a:rPr lang="en-US" dirty="0" err="1" smtClean="0"/>
              <a:t>noti,genge</a:t>
            </a:r>
            <a:r>
              <a:rPr lang="en-US" dirty="0" smtClean="0"/>
              <a:t> la </a:t>
            </a:r>
            <a:r>
              <a:rPr lang="en-US" dirty="0" err="1" smtClean="0"/>
              <a:t>wezi</a:t>
            </a:r>
            <a:r>
              <a:rPr lang="en-US" dirty="0" smtClean="0"/>
              <a:t> </a:t>
            </a:r>
            <a:r>
              <a:rPr lang="en-US" dirty="0" err="1" smtClean="0"/>
              <a:t>n.k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46" y="2637693"/>
            <a:ext cx="3433335" cy="2555630"/>
          </a:xfrm>
        </p:spPr>
      </p:pic>
    </p:spTree>
    <p:extLst>
      <p:ext uri="{BB962C8B-B14F-4D97-AF65-F5344CB8AC3E}">
        <p14:creationId xmlns:p14="http://schemas.microsoft.com/office/powerpoint/2010/main" val="133002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Nomino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kawaida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mfano;mzee,kiatu,yai</a:t>
            </a:r>
            <a:r>
              <a:rPr lang="en-US" dirty="0" smtClean="0"/>
              <a:t> </a:t>
            </a:r>
            <a:r>
              <a:rPr lang="en-US" dirty="0" err="1" smtClean="0"/>
              <a:t>n.k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7" y="2930770"/>
            <a:ext cx="2708031" cy="20632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74" y="2708030"/>
            <a:ext cx="2802549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676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91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AINA ZA MANENO</vt:lpstr>
      <vt:lpstr>NOMINO       </vt:lpstr>
      <vt:lpstr>Aina za Nomino</vt:lpstr>
      <vt:lpstr>Nomino za pekee Mfano;Mto Nile,Lagos n.k</vt:lpstr>
      <vt:lpstr>Nomino za wingi Mfano;Marashi,Maji.</vt:lpstr>
      <vt:lpstr>Nomino dhahania mfano;mapenzi,chuki,uvivu.</vt:lpstr>
      <vt:lpstr>Nomino za Kitenzi jina. mfano;kuimba,kulia,kuomba n.k</vt:lpstr>
      <vt:lpstr>Nomino za makundi mfano;bunda la noti,genge la wezi n.k</vt:lpstr>
      <vt:lpstr>Nomino za kawaida mfano;mzee,kiatu,yai n.k</vt:lpstr>
      <vt:lpstr>Kazi ya Ziada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AINA ZA MANENO</dc:title>
  <dc:creator>User1</dc:creator>
  <cp:lastModifiedBy>User1</cp:lastModifiedBy>
  <cp:revision>6</cp:revision>
  <dcterms:created xsi:type="dcterms:W3CDTF">2019-02-12T14:28:37Z</dcterms:created>
  <dcterms:modified xsi:type="dcterms:W3CDTF">2019-02-12T15:08:35Z</dcterms:modified>
</cp:coreProperties>
</file>